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873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8792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5369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1882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34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014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7811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6136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754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2937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9609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3868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2235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3365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3183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0967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9502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F6DD0-8C24-4193-96CF-009AB9F33CDA}" type="datetimeFigureOut">
              <a:rPr lang="pl-PL" smtClean="0"/>
              <a:t>26.01.2025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53349-080A-42DF-9138-4D01EC6404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18339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1FDA08-3340-50B5-8495-44CDC3B1E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59983"/>
            <a:ext cx="11352407" cy="655470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Tytuł </a:t>
            </a:r>
            <a:r>
              <a:rPr lang="pl-PL" sz="3500" dirty="0">
                <a:solidFill>
                  <a:schemeClr val="bg1"/>
                </a:solidFill>
              </a:rPr>
              <a:t>posteru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694864B-4700-FB1B-4816-2DD9771333A0}"/>
              </a:ext>
            </a:extLst>
          </p:cNvPr>
          <p:cNvSpPr txBox="1"/>
          <p:nvPr/>
        </p:nvSpPr>
        <p:spPr>
          <a:xfrm>
            <a:off x="639096" y="1142241"/>
            <a:ext cx="5456903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</a:rPr>
              <a:t>Imię i nazwisko, afiliacja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4593646-3EF9-862C-BF9A-CD7CA48B965C}"/>
              </a:ext>
            </a:extLst>
          </p:cNvPr>
          <p:cNvSpPr txBox="1"/>
          <p:nvPr/>
        </p:nvSpPr>
        <p:spPr>
          <a:xfrm>
            <a:off x="825570" y="1629002"/>
            <a:ext cx="11024779" cy="1055608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bg1"/>
                </a:solidFill>
              </a:rPr>
              <a:t>Wprowadzenie</a:t>
            </a:r>
          </a:p>
          <a:p>
            <a:endParaRPr lang="pl-PL" sz="1400" b="1" dirty="0">
              <a:solidFill>
                <a:schemeClr val="bg1"/>
              </a:solidFill>
            </a:endParaRPr>
          </a:p>
          <a:p>
            <a:endParaRPr lang="pl-PL" sz="1400" b="1" dirty="0">
              <a:solidFill>
                <a:schemeClr val="bg1"/>
              </a:solidFill>
            </a:endParaRPr>
          </a:p>
          <a:p>
            <a:endParaRPr lang="pl-PL" sz="1400" b="1" dirty="0">
              <a:solidFill>
                <a:schemeClr val="bg1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A76B915-120E-486F-840F-CEBAC3CED69F}"/>
              </a:ext>
            </a:extLst>
          </p:cNvPr>
          <p:cNvSpPr txBox="1"/>
          <p:nvPr/>
        </p:nvSpPr>
        <p:spPr>
          <a:xfrm>
            <a:off x="479134" y="3149172"/>
            <a:ext cx="3735057" cy="578882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bg1"/>
                </a:solidFill>
              </a:rPr>
              <a:t>Cel prowadzonych badań</a:t>
            </a:r>
          </a:p>
          <a:p>
            <a:endParaRPr lang="pl-PL" sz="1400" b="1" dirty="0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7F33216-FE3E-61D8-D46A-B1D4997ECD1C}"/>
              </a:ext>
            </a:extLst>
          </p:cNvPr>
          <p:cNvSpPr txBox="1"/>
          <p:nvPr/>
        </p:nvSpPr>
        <p:spPr>
          <a:xfrm>
            <a:off x="4400452" y="3105232"/>
            <a:ext cx="3735057" cy="578882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bg1"/>
                </a:solidFill>
              </a:rPr>
              <a:t>Metody badań własnych </a:t>
            </a:r>
          </a:p>
          <a:p>
            <a:endParaRPr lang="pl-PL" sz="1400" b="1" dirty="0">
              <a:solidFill>
                <a:schemeClr val="bg1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3CB0BEE-F592-48D8-DD50-812BD1DA53F0}"/>
              </a:ext>
            </a:extLst>
          </p:cNvPr>
          <p:cNvSpPr txBox="1"/>
          <p:nvPr/>
        </p:nvSpPr>
        <p:spPr>
          <a:xfrm>
            <a:off x="479134" y="5068774"/>
            <a:ext cx="11447823" cy="578882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bg1"/>
                </a:solidFill>
              </a:rPr>
              <a:t>Bibliografia </a:t>
            </a:r>
          </a:p>
          <a:p>
            <a:endParaRPr lang="pl-PL" sz="1400" b="1" dirty="0">
              <a:solidFill>
                <a:schemeClr val="bg1"/>
              </a:solidFill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80D7C60-0CE2-FDEE-241D-9B965C99B3A1}"/>
              </a:ext>
            </a:extLst>
          </p:cNvPr>
          <p:cNvSpPr txBox="1"/>
          <p:nvPr/>
        </p:nvSpPr>
        <p:spPr>
          <a:xfrm>
            <a:off x="8321770" y="3105232"/>
            <a:ext cx="3735057" cy="578882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bg1"/>
                </a:solidFill>
              </a:rPr>
              <a:t>Wyniki </a:t>
            </a:r>
          </a:p>
          <a:p>
            <a:endParaRPr lang="pl-PL" sz="1400" b="1" dirty="0">
              <a:solidFill>
                <a:schemeClr val="bg1"/>
              </a:solidFill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63B1C59-C345-D50C-A3EE-FF747DA7AE79}"/>
              </a:ext>
            </a:extLst>
          </p:cNvPr>
          <p:cNvSpPr txBox="1"/>
          <p:nvPr/>
        </p:nvSpPr>
        <p:spPr>
          <a:xfrm>
            <a:off x="479133" y="4059921"/>
            <a:ext cx="11371216" cy="578882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bg1"/>
                </a:solidFill>
              </a:rPr>
              <a:t>Podsumowanie i rekomendacje</a:t>
            </a:r>
          </a:p>
          <a:p>
            <a:endParaRPr lang="pl-PL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8254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TM04033921[[fn=Damaszek]]</Template>
  <TotalTime>14</TotalTime>
  <Words>19</Words>
  <Application>Microsoft Office PowerPoint</Application>
  <PresentationFormat>Panoramiczny</PresentationFormat>
  <Paragraphs>9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Bookman Old Style</vt:lpstr>
      <vt:lpstr>Rockwell</vt:lpstr>
      <vt:lpstr>Damask</vt:lpstr>
      <vt:lpstr>Tytuł posteru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Agnieszka Kamyk-Wawryszuk</dc:creator>
  <cp:lastModifiedBy>Agnieszka Kamyk-Wawryszuk</cp:lastModifiedBy>
  <cp:revision>5</cp:revision>
  <dcterms:created xsi:type="dcterms:W3CDTF">2025-01-26T16:43:23Z</dcterms:created>
  <dcterms:modified xsi:type="dcterms:W3CDTF">2025-01-26T18:42:20Z</dcterms:modified>
</cp:coreProperties>
</file>